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handoutMasterIdLst>
    <p:handoutMasterId r:id="rId20"/>
  </p:handoutMasterIdLst>
  <p:sldIdLst>
    <p:sldId id="265" r:id="rId5"/>
    <p:sldId id="303" r:id="rId6"/>
    <p:sldId id="300" r:id="rId7"/>
    <p:sldId id="277" r:id="rId8"/>
    <p:sldId id="291" r:id="rId9"/>
    <p:sldId id="280" r:id="rId10"/>
    <p:sldId id="279" r:id="rId11"/>
    <p:sldId id="281" r:id="rId12"/>
    <p:sldId id="284" r:id="rId13"/>
    <p:sldId id="292" r:id="rId14"/>
    <p:sldId id="293" r:id="rId15"/>
    <p:sldId id="295" r:id="rId16"/>
    <p:sldId id="302" r:id="rId17"/>
    <p:sldId id="287" r:id="rId18"/>
  </p:sldIdLst>
  <p:sldSz cx="9144000" cy="6858000" type="screen4x3"/>
  <p:notesSz cx="6669088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995" autoAdjust="0"/>
  </p:normalViewPr>
  <p:slideViewPr>
    <p:cSldViewPr>
      <p:cViewPr varScale="1">
        <p:scale>
          <a:sx n="60" d="100"/>
          <a:sy n="60" d="100"/>
        </p:scale>
        <p:origin x="16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FFF8B-87A6-473C-8990-5960E622AF3D}" type="datetimeFigureOut">
              <a:rPr lang="nl-NL" smtClean="0"/>
              <a:t>25-10-2016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F203-43DA-43F2-B941-C7C4F48D1DC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4543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37A04-DEB3-4C55-BAEA-324F4DC33060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3D587-00A0-4BF8-8E72-124992F7B49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498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51D0-3AA7-4BB1-A10F-B434DE6CD123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0681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871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2865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3D587-00A0-4BF8-8E72-124992F7B496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0261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F7C59F7-A3B4-4A1A-AE7A-79F5E855CD47}" type="datetimeFigureOut">
              <a:rPr lang="nl-NL" smtClean="0"/>
              <a:pPr/>
              <a:t>25-10-2016</a:t>
            </a:fld>
            <a:endParaRPr lang="nl-N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5F1773B-D26D-4D74-8585-91BF55AF6D3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uLd6B_dW374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ebquest.agriholland.nl/verkoopklaar/home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ken.wikiwijs.nl/bestanden/245793/Presentatie%20kwekerij%20Hoekert.ppt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www.tsd.nl/nl/software/WinTree%C2%AE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Plantenteelt </a:t>
            </a:r>
            <a:r>
              <a:rPr lang="nl-NL" dirty="0" err="1" smtClean="0"/>
              <a:t>vakdag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7380312" y="6056582"/>
            <a:ext cx="1763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R. </a:t>
            </a:r>
            <a:r>
              <a:rPr lang="nl-NL" dirty="0" err="1" smtClean="0"/>
              <a:t>Soesman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2676105"/>
            <a:ext cx="3686175" cy="150579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Opslaan van plantmaterialen met kale wortel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391498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92696"/>
            <a:ext cx="5091774" cy="602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1778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r>
              <a:rPr lang="nl-NL" dirty="0" err="1" smtClean="0"/>
              <a:t>Biopotten</a:t>
            </a:r>
            <a:r>
              <a:rPr lang="nl-NL" dirty="0" smtClean="0"/>
              <a:t>:</a:t>
            </a:r>
          </a:p>
          <a:p>
            <a:pPr marL="393192" lvl="1" indent="0">
              <a:buNone/>
            </a:pPr>
            <a:r>
              <a:rPr lang="nl-NL" dirty="0" smtClean="0"/>
              <a:t>Voordelen?</a:t>
            </a:r>
          </a:p>
          <a:p>
            <a:pPr marL="393192" lvl="1" indent="0">
              <a:buNone/>
            </a:pPr>
            <a:r>
              <a:rPr lang="nl-NL" dirty="0" smtClean="0"/>
              <a:t>Nadelen?</a:t>
            </a:r>
          </a:p>
          <a:p>
            <a:pPr marL="393192" lvl="1" indent="0">
              <a:buNone/>
            </a:pPr>
            <a:endParaRPr lang="nl-NL" dirty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De grondstoffen van </a:t>
            </a:r>
            <a:r>
              <a:rPr lang="nl-NL" dirty="0" err="1" smtClean="0"/>
              <a:t>biopotten</a:t>
            </a:r>
            <a:r>
              <a:rPr lang="nl-NL" dirty="0" smtClean="0"/>
              <a:t>:</a:t>
            </a: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Een filmpje om zelf </a:t>
            </a:r>
            <a:r>
              <a:rPr lang="nl-NL" dirty="0"/>
              <a:t>eens na te kijken: </a:t>
            </a:r>
            <a:endParaRPr lang="nl-NL" dirty="0" smtClean="0"/>
          </a:p>
          <a:p>
            <a:pPr marL="393192" lvl="1" indent="0">
              <a:buNone/>
            </a:pPr>
            <a:r>
              <a:rPr lang="nl-NL" dirty="0" smtClean="0">
                <a:hlinkClick r:id="rId3"/>
              </a:rPr>
              <a:t>Link naar film (Engelstalig)</a:t>
            </a: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391498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-51872"/>
            <a:ext cx="42862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23660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r>
              <a:rPr lang="nl-NL" b="1" dirty="0" smtClean="0"/>
              <a:t>Voordelen </a:t>
            </a:r>
            <a:r>
              <a:rPr lang="nl-NL" b="1" dirty="0" err="1" smtClean="0"/>
              <a:t>Biopot</a:t>
            </a:r>
            <a:r>
              <a:rPr lang="nl-NL" b="1" dirty="0" smtClean="0"/>
              <a:t>: 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Minder afval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Minder werk voor de klant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Beter voor het milieu</a:t>
            </a:r>
          </a:p>
          <a:p>
            <a:pPr lvl="1">
              <a:buFont typeface="Arial" charset="0"/>
              <a:buChar char="•"/>
            </a:pPr>
            <a:endParaRPr lang="nl-NL" dirty="0"/>
          </a:p>
          <a:p>
            <a:pPr marL="393192" lvl="1" indent="0">
              <a:buNone/>
            </a:pPr>
            <a:r>
              <a:rPr lang="nl-NL" b="1" dirty="0" smtClean="0"/>
              <a:t>Nadelen </a:t>
            </a:r>
            <a:r>
              <a:rPr lang="nl-NL" b="1" dirty="0" err="1" smtClean="0"/>
              <a:t>Biopot</a:t>
            </a:r>
            <a:r>
              <a:rPr lang="nl-NL" b="1" dirty="0" smtClean="0"/>
              <a:t>: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Duurder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Niet makkelijk op te slaan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Niet te hergebruiken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Niet mooi/goed te houden in tuincentra/winkels</a:t>
            </a:r>
          </a:p>
          <a:p>
            <a:pPr lvl="1">
              <a:buFont typeface="Arial" charset="0"/>
              <a:buChar char="•"/>
            </a:pPr>
            <a:r>
              <a:rPr lang="nl-NL" dirty="0" smtClean="0"/>
              <a:t>Kweekresultaten minder goed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391498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8034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Opdracht vandaag:</a:t>
            </a:r>
          </a:p>
          <a:p>
            <a:pPr marL="393192" lvl="1" indent="0">
              <a:buNone/>
            </a:pPr>
            <a:r>
              <a:rPr lang="nl-NL" dirty="0" smtClean="0"/>
              <a:t>Niveau 2: Opdracht </a:t>
            </a:r>
            <a:r>
              <a:rPr lang="nl-NL" dirty="0" smtClean="0"/>
              <a:t>4 en 5 </a:t>
            </a:r>
            <a:r>
              <a:rPr lang="nl-NL" dirty="0" smtClean="0"/>
              <a:t>van webquest </a:t>
            </a:r>
            <a:r>
              <a:rPr lang="nl-NL" dirty="0" smtClean="0">
                <a:hlinkClick r:id="rId3"/>
              </a:rPr>
              <a:t>verkoopklaar maken.</a:t>
            </a: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Niveau 3 &amp; 4: </a:t>
            </a:r>
            <a:r>
              <a:rPr lang="nl-NL" smtClean="0"/>
              <a:t>Opdracht </a:t>
            </a:r>
            <a:r>
              <a:rPr lang="nl-NL" smtClean="0"/>
              <a:t>5 </a:t>
            </a:r>
            <a:r>
              <a:rPr lang="nl-NL" dirty="0" smtClean="0"/>
              <a:t>t/m 8 van webquest </a:t>
            </a:r>
            <a:r>
              <a:rPr lang="nl-NL" dirty="0" smtClean="0">
                <a:hlinkClick r:id="rId3"/>
              </a:rPr>
              <a:t>verkoopklaar maken.</a:t>
            </a: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391498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7508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Evaluatie/reflectie: Plannen</a:t>
            </a: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Wat ging er goed en kan de volgende keer beter?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391498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3891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4968552" cy="1584175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endParaRPr lang="nl-NL" b="1" dirty="0"/>
          </a:p>
          <a:p>
            <a:pPr marL="109728" indent="0">
              <a:buNone/>
            </a:pPr>
            <a:endParaRPr lang="nl-NL" b="1" dirty="0" smtClean="0"/>
          </a:p>
          <a:p>
            <a:pPr marL="109728" indent="0">
              <a:buNone/>
            </a:pPr>
            <a:r>
              <a:rPr lang="nl-NL" sz="8800" b="1" dirty="0" smtClean="0"/>
              <a:t>    </a:t>
            </a:r>
            <a:r>
              <a:rPr lang="nl-NL" sz="2800" b="1" dirty="0" smtClean="0"/>
              <a:t>  Terugblik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39052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59" y="2420888"/>
            <a:ext cx="4216421" cy="421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4506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Wat hebben we in de afgelopen 4 lessen gedaan?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210146"/>
          </a:xfrm>
        </p:spPr>
        <p:txBody>
          <a:bodyPr>
            <a:normAutofit/>
          </a:bodyPr>
          <a:lstStyle/>
          <a:p>
            <a:r>
              <a:rPr lang="nl-NL" sz="3200" dirty="0" smtClean="0"/>
              <a:t>Terugblik </a:t>
            </a:r>
            <a:endParaRPr lang="nl-NL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391498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52" y="382434"/>
            <a:ext cx="7840663" cy="62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6551"/>
            <a:ext cx="9802813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349500"/>
            <a:ext cx="6029325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" y="90487"/>
            <a:ext cx="9144000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338" y="2779713"/>
            <a:ext cx="42497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7" y="4506913"/>
            <a:ext cx="7615237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11" y="3454623"/>
            <a:ext cx="7175500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435" y="2593806"/>
            <a:ext cx="8280920" cy="660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2736850"/>
            <a:ext cx="33162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4299744"/>
            <a:ext cx="213995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36" y="231266"/>
            <a:ext cx="6919913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21" y="140859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96902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sz="8800" dirty="0" smtClean="0"/>
              <a:t>      Les 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080" y="439052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20743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Aftrap: Plannen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391498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3861048"/>
            <a:ext cx="6219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8485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Aftrap: Samenwerken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391498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6" y="2164660"/>
            <a:ext cx="9153386" cy="449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5733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391498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" y="-22956"/>
            <a:ext cx="9237308" cy="685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565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b="1" dirty="0" smtClean="0"/>
              <a:t>Voorkennis: </a:t>
            </a:r>
          </a:p>
          <a:p>
            <a:pPr marL="393192" lvl="1" indent="0">
              <a:buNone/>
            </a:pPr>
            <a:r>
              <a:rPr lang="nl-NL" dirty="0" smtClean="0"/>
              <a:t>Na deze les kun je;</a:t>
            </a:r>
          </a:p>
          <a:p>
            <a:pPr marL="393192" lvl="1" indent="0">
              <a:buNone/>
            </a:pPr>
            <a:endParaRPr lang="nl-NL" dirty="0"/>
          </a:p>
          <a:p>
            <a:pPr marL="393192" lvl="1" indent="0">
              <a:buNone/>
            </a:pPr>
            <a:r>
              <a:rPr lang="nl-NL" sz="1800" dirty="0"/>
              <a:t>	Uitleggen welke administratie software er in de boomteelt gebruikt wordt</a:t>
            </a:r>
          </a:p>
          <a:p>
            <a:pPr marL="393192" lvl="1" indent="0">
              <a:buNone/>
            </a:pPr>
            <a:r>
              <a:rPr lang="nl-NL" sz="1800" dirty="0"/>
              <a:t>	Aangeven wat </a:t>
            </a:r>
            <a:r>
              <a:rPr lang="nl-NL" sz="1800" dirty="0" err="1"/>
              <a:t>biopotten</a:t>
            </a:r>
            <a:r>
              <a:rPr lang="nl-NL" sz="1800" dirty="0"/>
              <a:t> zijn</a:t>
            </a:r>
          </a:p>
          <a:p>
            <a:pPr marL="393192" lvl="1" indent="0">
              <a:buNone/>
            </a:pPr>
            <a:r>
              <a:rPr lang="nl-NL" sz="1800" dirty="0"/>
              <a:t>	De voorraad opslaan</a:t>
            </a:r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391498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88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3192" lvl="1" indent="0">
              <a:buNone/>
            </a:pPr>
            <a:endParaRPr lang="nl-NL" b="1" dirty="0">
              <a:solidFill>
                <a:srgbClr val="C00000"/>
              </a:solidFill>
            </a:endParaRPr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smtClean="0"/>
              <a:t>Theorie</a:t>
            </a:r>
          </a:p>
          <a:p>
            <a:pPr marL="393192" lvl="1" indent="0">
              <a:buNone/>
            </a:pPr>
            <a:endParaRPr lang="nl-NL" dirty="0"/>
          </a:p>
          <a:p>
            <a:pPr marL="393192" lvl="1" indent="0">
              <a:buNone/>
            </a:pPr>
            <a:r>
              <a:rPr lang="nl-NL" dirty="0" smtClean="0">
                <a:hlinkClick r:id="rId3"/>
              </a:rPr>
              <a:t>Registratiesystemen in de boomteelt</a:t>
            </a:r>
            <a:endParaRPr lang="nl-NL" dirty="0" smtClean="0"/>
          </a:p>
          <a:p>
            <a:pPr lvl="1">
              <a:buFont typeface="Arial" charset="0"/>
              <a:buChar char="•"/>
            </a:pPr>
            <a:endParaRPr lang="nl-NL" dirty="0" smtClean="0"/>
          </a:p>
          <a:p>
            <a:pPr marL="393192" lvl="1" indent="0">
              <a:buNone/>
            </a:pPr>
            <a:r>
              <a:rPr lang="nl-NL" dirty="0" err="1" smtClean="0">
                <a:hlinkClick r:id="rId4"/>
              </a:rPr>
              <a:t>Wintree</a:t>
            </a:r>
            <a:r>
              <a:rPr lang="nl-NL" smtClean="0">
                <a:hlinkClick r:id="rId4"/>
              </a:rPr>
              <a:t> TSD</a:t>
            </a:r>
            <a:endParaRPr lang="nl-NL" dirty="0" smtClean="0"/>
          </a:p>
          <a:p>
            <a:pPr marL="393192" lvl="1" indent="0">
              <a:buNone/>
            </a:pPr>
            <a:endParaRPr lang="nl-NL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</a:t>
            </a:r>
            <a:r>
              <a:rPr lang="nl-NL" dirty="0" smtClean="0"/>
              <a:t>es 2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0386" y="391498"/>
            <a:ext cx="3683000" cy="1504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2669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AE7F8D-9027-4C78-A0BE-83AF8B1F8F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A2D502-78EE-4418-A371-53B6F1DDB132}">
  <ds:schemaRefs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5C2E29A-5520-4816-88B7-1DEAD060EF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1141</TotalTime>
  <Words>181</Words>
  <Application>Microsoft Office PowerPoint</Application>
  <PresentationFormat>Diavoorstelling (4:3)</PresentationFormat>
  <Paragraphs>102</Paragraphs>
  <Slides>14</Slides>
  <Notes>14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Plantenteelt vakdag </vt:lpstr>
      <vt:lpstr>PowerPoint-presentatie</vt:lpstr>
      <vt:lpstr>Terugblik </vt:lpstr>
      <vt:lpstr>PowerPoint-presentatie</vt:lpstr>
      <vt:lpstr>PowerPoint-presentatie</vt:lpstr>
      <vt:lpstr>PowerPoint-presentatie</vt:lpstr>
      <vt:lpstr>PowerPoint-presentatie</vt:lpstr>
      <vt:lpstr>Les 2</vt:lpstr>
      <vt:lpstr>Les 2</vt:lpstr>
      <vt:lpstr>Les 2</vt:lpstr>
      <vt:lpstr>Les 2</vt:lpstr>
      <vt:lpstr>Les 2</vt:lpstr>
      <vt:lpstr>Les 2</vt:lpstr>
      <vt:lpstr>Les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Teelt 5-12-2013</dc:title>
  <dc:creator>Mathijs</dc:creator>
  <cp:lastModifiedBy>Robert Soesman</cp:lastModifiedBy>
  <cp:revision>168</cp:revision>
  <cp:lastPrinted>2014-09-23T11:59:31Z</cp:lastPrinted>
  <dcterms:created xsi:type="dcterms:W3CDTF">2013-12-03T16:07:15Z</dcterms:created>
  <dcterms:modified xsi:type="dcterms:W3CDTF">2016-10-25T08:41:12Z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0x01010030C2E150DD3FF547BFFD7598BE20C2A0</vt:lpwstr>
  </property>
</Properties>
</file>